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9" r:id="rId4"/>
    <p:sldId id="290" r:id="rId5"/>
    <p:sldId id="295" r:id="rId6"/>
    <p:sldId id="294" r:id="rId7"/>
    <p:sldId id="293" r:id="rId8"/>
    <p:sldId id="297" r:id="rId9"/>
    <p:sldId id="298" r:id="rId10"/>
    <p:sldId id="299" r:id="rId11"/>
    <p:sldId id="296" r:id="rId12"/>
    <p:sldId id="300" r:id="rId13"/>
    <p:sldId id="28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86" d="100"/>
          <a:sy n="86" d="100"/>
        </p:scale>
        <p:origin x="13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3800535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SPIKE PRIME LESSONS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 userDrawn="1"/>
        </p:nvSpPr>
        <p:spPr>
          <a:xfrm>
            <a:off x="6058605" y="737053"/>
            <a:ext cx="291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By the Creators of EV3Lessons</a:t>
            </a:r>
          </a:p>
          <a:p>
            <a:endParaRPr lang="en-US" sz="1600" dirty="0"/>
          </a:p>
        </p:txBody>
      </p:sp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B69029F-0264-491E-B811-65F7DA3CBBB0}"/>
              </a:ext>
            </a:extLst>
          </p:cNvPr>
          <p:cNvGrpSpPr/>
          <p:nvPr userDrawn="1"/>
        </p:nvGrpSpPr>
        <p:grpSpPr>
          <a:xfrm>
            <a:off x="179837" y="5056246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ABD06244-04F9-463D-A4DB-628C04BB85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63D75727-DAE8-4F50-8B40-C2AB0C6A94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65AA8D01-3E12-417C-866C-09E77342F6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BA4509F5-9711-4A35-B736-E2BAFCB547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primelesson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njayseshan/spikeprime-vscode/wik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Micropython no Spike Prime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 SANJAY e ARVIND SESHAN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7BEDF8-ED3E-4A00-BBF6-57E1D908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41" y="2679192"/>
            <a:ext cx="1207320" cy="122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D9CC-630F-4BEB-B96C-5074B56D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Modules/Libraries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FA09-3B87-4CBC-99CC-F0343D6A9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080552"/>
            <a:ext cx="8831580" cy="5082601"/>
          </a:xfrm>
        </p:spPr>
        <p:txBody>
          <a:bodyPr/>
          <a:lstStyle/>
          <a:p>
            <a:r>
              <a:rPr lang="en-US" dirty="0" err="1"/>
              <a:t>Você</a:t>
            </a:r>
            <a:r>
              <a:rPr lang="pt-BR" dirty="0"/>
              <a:t> pode usar o comando Importar para carregar qualquer módulo que você ache e então usar o autocompletar ou o “help()” para explorar suas funções.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3359-5880-44F0-A906-D844CDA8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4B257-1BF2-4F84-890B-51FFE89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21260-126F-4DB0-9A60-1A9A0C80F6F4}"/>
              </a:ext>
            </a:extLst>
          </p:cNvPr>
          <p:cNvSpPr/>
          <p:nvPr/>
        </p:nvSpPr>
        <p:spPr>
          <a:xfrm>
            <a:off x="1475634" y="2307643"/>
            <a:ext cx="6190488" cy="30266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random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help(random)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object &lt;module 'urandom'&gt; is of type module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__name__ -- urandom</a:t>
            </a:r>
            <a:endParaRPr lang="en-US" sz="12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getrandbits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seed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randrange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randint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choice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random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uniform -- &lt;function&gt;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random.random()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0.711182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random.random()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0.408947</a:t>
            </a:r>
          </a:p>
        </p:txBody>
      </p:sp>
    </p:spTree>
    <p:extLst>
      <p:ext uri="{BB962C8B-B14F-4D97-AF65-F5344CB8AC3E}">
        <p14:creationId xmlns:p14="http://schemas.microsoft.com/office/powerpoint/2010/main" val="410532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6709-0960-4067-9B38-0D1FEBD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/>
          </a:bodyPr>
          <a:lstStyle/>
          <a:p>
            <a:r>
              <a:rPr lang="en-US" dirty="0"/>
              <a:t>Desafio 1: Olá mundo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376D13E-4974-45A8-B4C5-4DDFDDD0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Mostre “Olá Mundo” na matriz de LED do Hub.</a:t>
            </a:r>
          </a:p>
          <a:p>
            <a:r>
              <a:rPr lang="pt-BR" dirty="0"/>
              <a:t>Alguns passos chave.</a:t>
            </a:r>
          </a:p>
          <a:p>
            <a:pPr marL="666900" lvl="1" indent="-342900">
              <a:buFont typeface="+mj-lt"/>
              <a:buAutoNum type="arabicPeriod"/>
            </a:pPr>
            <a:r>
              <a:rPr lang="pt-BR" dirty="0"/>
              <a:t>Importe o módulo Hub</a:t>
            </a:r>
          </a:p>
          <a:p>
            <a:pPr marL="666900" lvl="1" indent="-342900">
              <a:buFont typeface="+mj-lt"/>
              <a:buAutoNum type="arabicPeriod"/>
            </a:pPr>
            <a:r>
              <a:rPr lang="pt-BR" dirty="0"/>
              <a:t>Explore os componentes do módulo para achar o que controla a matriz de LEDs. (Dica: Você deseja usar o “display”.)</a:t>
            </a:r>
          </a:p>
          <a:p>
            <a:pPr marL="666900" lvl="1" indent="-342900">
              <a:buFont typeface="+mj-lt"/>
              <a:buAutoNum type="arabicPeriod"/>
            </a:pPr>
            <a:r>
              <a:rPr lang="pt-BR" dirty="0"/>
              <a:t>Por fim procure um método que mostre algo no display.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3267E-2348-407D-810B-CEFBF19B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9519D-A7BF-4908-A147-F1BC5406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5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6709-0960-4067-9B38-0D1FEBD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" y="293688"/>
            <a:ext cx="8747125" cy="752475"/>
          </a:xfrm>
        </p:spPr>
        <p:txBody>
          <a:bodyPr/>
          <a:lstStyle/>
          <a:p>
            <a:r>
              <a:rPr lang="en-US" dirty="0"/>
              <a:t>Desafio 1: Olá mundo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1D6B20-FB62-4984-BC55-1336DD8E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75" y="1139825"/>
            <a:ext cx="8831263" cy="5083175"/>
          </a:xfrm>
        </p:spPr>
        <p:txBody>
          <a:bodyPr/>
          <a:lstStyle/>
          <a:p>
            <a:r>
              <a:rPr lang="pt-BR" dirty="0"/>
              <a:t>Mostre “Olá Mundo” na matriz de LED do Hub.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3267E-2348-407D-810B-CEFBF19B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9519D-A7BF-4908-A147-F1BC5406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D1EE24-273C-440F-BB28-6E470BAE9E78}"/>
              </a:ext>
            </a:extLst>
          </p:cNvPr>
          <p:cNvSpPr/>
          <p:nvPr/>
        </p:nvSpPr>
        <p:spPr>
          <a:xfrm>
            <a:off x="1112774" y="2020824"/>
            <a:ext cx="7123176" cy="21396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import hub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hub.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__class__       __name__        __version__     BT_VCP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Image           USB_VCP         battery         ble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bluetooth       button          display         info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led             motion          port            power_off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sound           status          supervision     temperature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hub.display.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__class__       callback        clear           pixel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rotation        show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hub.display.show('Hello World')</a:t>
            </a:r>
          </a:p>
        </p:txBody>
      </p:sp>
    </p:spTree>
    <p:extLst>
      <p:ext uri="{BB962C8B-B14F-4D97-AF65-F5344CB8AC3E}">
        <p14:creationId xmlns:p14="http://schemas.microsoft.com/office/powerpoint/2010/main" val="2048372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CRéDIToS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 lnSpcReduction="10000"/>
          </a:bodyPr>
          <a:lstStyle/>
          <a:p>
            <a:r>
              <a:rPr lang="pt-BR" sz="1600" dirty="0"/>
              <a:t>Essa lição foi criada por Sanjay Seshan e Arvind Seshan para SPIKE Prime Lessons</a:t>
            </a:r>
          </a:p>
          <a:p>
            <a:r>
              <a:rPr lang="pt-BR" sz="1600" dirty="0"/>
              <a:t>Mais lições em </a:t>
            </a:r>
            <a:r>
              <a:rPr lang="pt-BR" sz="1600" dirty="0">
                <a:hlinkClick r:id="rId2"/>
              </a:rPr>
              <a:t>www.primelessons.org</a:t>
            </a:r>
            <a:endParaRPr lang="pt-BR" sz="1600" dirty="0"/>
          </a:p>
          <a:p>
            <a:r>
              <a:rPr lang="pt-BR" sz="1600" dirty="0"/>
              <a:t>Traduzido para o português por Lucas Colonna</a:t>
            </a:r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3"/>
              </a:rPr>
              <a:t>Creative Commons Attribution-NonCommercial-ShareAlike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>
            <a:normAutofit/>
          </a:bodyPr>
          <a:lstStyle/>
          <a:p>
            <a:r>
              <a:rPr lang="pt-BR" dirty="0"/>
              <a:t>Aprender a usar o REPL MicroPython no SPIKE Prime.</a:t>
            </a:r>
          </a:p>
          <a:p>
            <a:r>
              <a:rPr lang="pt-BR" dirty="0"/>
              <a:t>Para criar programas em VS Code e roda-los no Hub siga as instruções em: </a:t>
            </a:r>
            <a:r>
              <a:rPr lang="es-419" dirty="0">
                <a:hlinkClick r:id="rId2"/>
              </a:rPr>
              <a:t>https://github.com/sanjayseshan/spikeprime-vscode/wiki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4882-B221-4FB7-B19A-6C3024B5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Passo 1: Conexão (windows)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2F43D-F525-4EE4-B1A3-91FBFC1D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7278"/>
            <a:ext cx="4783734" cy="4668890"/>
          </a:xfrm>
        </p:spPr>
        <p:txBody>
          <a:bodyPr>
            <a:normAutofit fontScale="92500"/>
          </a:bodyPr>
          <a:lstStyle/>
          <a:p>
            <a:r>
              <a:rPr lang="en-US" dirty="0"/>
              <a:t>Instale um </a:t>
            </a:r>
            <a:r>
              <a:rPr lang="pt-BR" dirty="0"/>
              <a:t>emulador de terminal a sua escolha:</a:t>
            </a:r>
          </a:p>
          <a:p>
            <a:r>
              <a:rPr lang="en-US" dirty="0"/>
              <a:t>Exemplo: PuTTY </a:t>
            </a:r>
            <a:r>
              <a:rPr lang="es-419" dirty="0">
                <a:hlinkClick r:id="rId2"/>
              </a:rPr>
              <a:t>https://www.putty.org/</a:t>
            </a:r>
            <a:endParaRPr lang="es-419" dirty="0"/>
          </a:p>
          <a:p>
            <a:r>
              <a:rPr lang="es-419" dirty="0"/>
              <a:t>Certifique-se que o software do SPIKE Prime </a:t>
            </a:r>
            <a:r>
              <a:rPr lang="es-419" dirty="0" err="1"/>
              <a:t>não</a:t>
            </a:r>
            <a:r>
              <a:rPr lang="es-419" dirty="0"/>
              <a:t> está aberto.</a:t>
            </a:r>
          </a:p>
          <a:p>
            <a:r>
              <a:rPr lang="es-419" dirty="0"/>
              <a:t>Conecte o Hub via USB ao PC</a:t>
            </a:r>
          </a:p>
          <a:p>
            <a:r>
              <a:rPr lang="es-419" dirty="0"/>
              <a:t>Ache</a:t>
            </a:r>
            <a:r>
              <a:rPr lang="pt-BR" dirty="0"/>
              <a:t> a porta</a:t>
            </a:r>
          </a:p>
          <a:p>
            <a:pPr lvl="1"/>
            <a:r>
              <a:rPr lang="es-419" dirty="0"/>
              <a:t>No PC,  vá para o</a:t>
            </a:r>
            <a:r>
              <a:rPr lang="pt-BR" dirty="0"/>
              <a:t> Gerenciador de Dispositivos (Menu Iniciar</a:t>
            </a:r>
            <a:r>
              <a:rPr lang="pt-BR" dirty="0">
                <a:sym typeface="Wingdings" panose="05000000000000000000" pitchFamily="2" charset="2"/>
              </a:rPr>
              <a:t>  Ferramentas Adminstrativas do Windows  Gerenciamento do Computador  Gerenciador de Dispostivos) na aba serial para ver quais portas serial estão conectadas.</a:t>
            </a:r>
          </a:p>
          <a:p>
            <a:pPr lvl="1"/>
            <a:r>
              <a:rPr lang="es-419" dirty="0"/>
              <a:t>Se você tem varias portas USB tente </a:t>
            </a:r>
            <a:r>
              <a:rPr lang="pt-BR" dirty="0"/>
              <a:t>desconectar e reconectar para ver quais aparecem</a:t>
            </a:r>
          </a:p>
          <a:p>
            <a:r>
              <a:rPr lang="pt-BR" dirty="0"/>
              <a:t>Conecte a porta certa a uma taxa de 115200 baud.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F0E6D-637D-49EF-9CEB-DCC859990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1EA1-9461-4403-98CB-A4D6793D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D5ED98-107B-4A4B-9954-356ED5B5B37C}"/>
              </a:ext>
            </a:extLst>
          </p:cNvPr>
          <p:cNvGrpSpPr/>
          <p:nvPr/>
        </p:nvGrpSpPr>
        <p:grpSpPr>
          <a:xfrm>
            <a:off x="5582252" y="3393378"/>
            <a:ext cx="2879720" cy="2815868"/>
            <a:chOff x="5925952" y="1168440"/>
            <a:chExt cx="2879720" cy="28158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A17126-F576-49AE-A420-B9C8F784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5952" y="1168440"/>
              <a:ext cx="2879720" cy="28158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1DD9CC-8E7E-4BD5-B736-82B0167DA78C}"/>
                </a:ext>
              </a:extLst>
            </p:cNvPr>
            <p:cNvSpPr/>
            <p:nvPr/>
          </p:nvSpPr>
          <p:spPr>
            <a:xfrm>
              <a:off x="6952500" y="1746504"/>
              <a:ext cx="1737360" cy="58521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ACF75E-4A38-4A9C-B4E4-FB23FF0EA8BE}"/>
              </a:ext>
            </a:extLst>
          </p:cNvPr>
          <p:cNvGrpSpPr/>
          <p:nvPr/>
        </p:nvGrpSpPr>
        <p:grpSpPr>
          <a:xfrm>
            <a:off x="5166140" y="1247278"/>
            <a:ext cx="3711944" cy="2028986"/>
            <a:chOff x="5108330" y="4107067"/>
            <a:chExt cx="3711944" cy="2028986"/>
          </a:xfrm>
        </p:grpSpPr>
        <p:pic>
          <p:nvPicPr>
            <p:cNvPr id="21" name="Picture 20" descr="Computer Management">
              <a:extLst>
                <a:ext uri="{FF2B5EF4-FFF2-40B4-BE49-F238E27FC236}">
                  <a16:creationId xmlns:a16="http://schemas.microsoft.com/office/drawing/2014/main" id="{83CA093A-A4D1-487A-B1E7-D5A1DF5E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8330" y="4107067"/>
              <a:ext cx="3711944" cy="202898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7B6E10-595E-4A55-AE92-9E7F31F46FE4}"/>
                </a:ext>
              </a:extLst>
            </p:cNvPr>
            <p:cNvSpPr/>
            <p:nvPr/>
          </p:nvSpPr>
          <p:spPr>
            <a:xfrm>
              <a:off x="6330606" y="5393106"/>
              <a:ext cx="1316724" cy="226608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047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8FC7-8B0C-40A7-9986-640F94D3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Passo 1: Conexão (Debian GNU/Linux)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2E89-6FA8-4499-9D6A-D522E903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185008" cy="50826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Abra o terminal – ele geralmente é achado em Aplicativos  Ferramentas do sistema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Digite os seguintes comandos (eles são para Debian e derivados)</a:t>
            </a:r>
          </a:p>
          <a:p>
            <a:pPr marL="666900" lvl="1" indent="-342900">
              <a:buFont typeface="+mj-lt"/>
              <a:buAutoNum type="arabicPeriod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 apt-get update</a:t>
            </a:r>
          </a:p>
          <a:p>
            <a:pPr marL="666900" lvl="1" indent="-342900">
              <a:buFont typeface="+mj-lt"/>
              <a:buAutoNum type="arabicPeriod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 apt-get install –y screen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cs typeface="Courier New" panose="02070309020205020404" pitchFamily="49" charset="0"/>
                <a:sym typeface="Wingdings" panose="05000000000000000000" pitchFamily="2" charset="2"/>
              </a:rPr>
              <a:t>Conecte seu Hub e execute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 dmesg. </a:t>
            </a:r>
            <a:r>
              <a:rPr lang="pt-BR" dirty="0">
                <a:latin typeface="+mj-lt"/>
                <a:cs typeface="Courier New" panose="02070309020205020404" pitchFamily="49" charset="0"/>
                <a:sym typeface="Wingdings" panose="05000000000000000000" pitchFamily="2" charset="2"/>
              </a:rPr>
              <a:t>Uma longa lista de mensagens de log irá aparecer.  Na última linha (ou perto dela) deve conter o dispositivo USB ACM e uma identificação similar a </a:t>
            </a:r>
            <a:r>
              <a:rPr lang="pt-BR" dirty="0">
                <a:cs typeface="Courier New" panose="02070309020205020404" pitchFamily="49" charset="0"/>
                <a:sym typeface="Wingdings" panose="05000000000000000000" pitchFamily="2" charset="2"/>
              </a:rPr>
              <a:t>ttyACM0. Se você não localiza-la primeiro procure pelo bloco grande LEGO Technic.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cs typeface="Courier New" panose="02070309020205020404" pitchFamily="49" charset="0"/>
                <a:sym typeface="Wingdings" panose="05000000000000000000" pitchFamily="2" charset="2"/>
              </a:rPr>
              <a:t>Execute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sudo screen /dev/ttyACM0 115200</a:t>
            </a:r>
            <a:r>
              <a:rPr lang="pt-BR" dirty="0">
                <a:cs typeface="Courier New" panose="02070309020205020404" pitchFamily="49" charset="0"/>
                <a:sym typeface="Wingdings" panose="05000000000000000000" pitchFamily="2" charset="2"/>
              </a:rPr>
              <a:t>. Troque ttyACM0 pela sua identificação.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0FDAC-0F8C-48D3-B738-4C07CB04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9B59B-4169-4300-9C75-8982DDD6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565C35D-9D03-4D3B-AE65-318B82A4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66" y="2976259"/>
            <a:ext cx="65" cy="320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284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419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1102C3-46E7-4795-8066-CC7CA53ED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1" t="20666" r="43900" b="33467"/>
          <a:stretch/>
        </p:blipFill>
        <p:spPr>
          <a:xfrm>
            <a:off x="5440199" y="2249424"/>
            <a:ext cx="3537703" cy="23591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C6B25F-251B-4306-8D10-69FC1DF44DFC}"/>
              </a:ext>
            </a:extLst>
          </p:cNvPr>
          <p:cNvSpPr/>
          <p:nvPr/>
        </p:nvSpPr>
        <p:spPr>
          <a:xfrm>
            <a:off x="6062472" y="4343538"/>
            <a:ext cx="1953118" cy="226608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0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DE17-74B2-401F-8E18-DAD6763F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Passo 1: Conexão (MAC OS 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32C25-6F7C-44CE-90A1-56FCC4097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403696" cy="50826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Abra o terminal – geralmente localizado em Aplicações  Utilidades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cs typeface="Courier New" panose="02070309020205020404" pitchFamily="49" charset="0"/>
                <a:sym typeface="Wingdings" panose="05000000000000000000" pitchFamily="2" charset="2"/>
              </a:rPr>
              <a:t>Execute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ls /dev/ | fgrep usb | fgrep tty </a:t>
            </a:r>
            <a:r>
              <a:rPr lang="pt-BR" dirty="0">
                <a:cs typeface="Courier New" panose="02070309020205020404" pitchFamily="49" charset="0"/>
                <a:sym typeface="Wingdings" panose="05000000000000000000" pitchFamily="2" charset="2"/>
              </a:rPr>
              <a:t>para localizar a porta do Hub.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cs typeface="Courier New" panose="02070309020205020404" pitchFamily="49" charset="0"/>
                <a:sym typeface="Wingdings" panose="05000000000000000000" pitchFamily="2" charset="2"/>
              </a:rPr>
              <a:t>Execute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screen /dev/tty.usbmode366A398231381 115200</a:t>
            </a:r>
            <a:r>
              <a:rPr lang="pt-BR" dirty="0">
                <a:cs typeface="Courier New" panose="02070309020205020404" pitchFamily="49" charset="0"/>
                <a:sym typeface="Wingdings" panose="05000000000000000000" pitchFamily="2" charset="2"/>
              </a:rPr>
              <a:t>.  Troque tty... Pela resposta do primeiro comando. Se houver várias respostas tente todas acertar.</a:t>
            </a:r>
          </a:p>
          <a:p>
            <a:pPr marL="0" indent="0">
              <a:buNone/>
            </a:pPr>
            <a:r>
              <a:rPr lang="pt-BR" dirty="0"/>
              <a:t>Abaixo temos um exemplo dos comandos rodando. A resposta do computador esta em verde e o comandos digitados em preto.</a:t>
            </a:r>
          </a:p>
          <a:p>
            <a:pPr marL="0" indent="0">
              <a:buNone/>
            </a:pPr>
            <a:endParaRPr lang="pt-BR" dirty="0"/>
          </a:p>
          <a:p>
            <a:pPr marL="324000" lvl="1" indent="0">
              <a:buNone/>
            </a:pPr>
            <a:r>
              <a:rPr lang="pt-B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ls /dev | fgrep usb | fgrep tty</a:t>
            </a:r>
          </a:p>
          <a:p>
            <a:pPr marL="324000" lvl="1" indent="0">
              <a:buNone/>
            </a:pPr>
            <a:r>
              <a:rPr lang="pt-B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tty.usbmodem366A39831234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1" indent="0">
              <a:buNone/>
            </a:pPr>
            <a:r>
              <a:rPr lang="pt-BR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screen /dev/tty.usbmodem366A39831234</a:t>
            </a:r>
          </a:p>
          <a:p>
            <a:pPr marL="0" indent="0">
              <a:buNone/>
            </a:pPr>
            <a:r>
              <a:rPr lang="pt-BR" dirty="0"/>
              <a:t>     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B8E5D-1129-4594-9826-8DB18EAF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DD3EB-05C9-4F85-B3B4-D7475A3B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7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62CC-57BB-42FE-9704-8729B227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E81FD-77DD-4F68-9938-84ACCC15A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7"/>
            <a:ext cx="4416912" cy="2362146"/>
          </a:xfrm>
        </p:spPr>
        <p:txBody>
          <a:bodyPr>
            <a:normAutofit/>
          </a:bodyPr>
          <a:lstStyle/>
          <a:p>
            <a:r>
              <a:rPr lang="pt-BR" dirty="0"/>
              <a:t>Você pode ver uma lista de números. São o log de motores e sensores.</a:t>
            </a:r>
          </a:p>
          <a:p>
            <a:r>
              <a:rPr lang="pt-BR" dirty="0"/>
              <a:t>Aperte Ctrl-C</a:t>
            </a:r>
          </a:p>
          <a:p>
            <a:r>
              <a:rPr lang="pt-BR" dirty="0"/>
              <a:t>Você estará pronto para programar.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AAC7E-3882-4FC4-A664-CFE6CA78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93FA0-7176-41D7-9BA7-CED0E309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CAC12-5DA9-41DB-8FE0-3DCA5660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09" y="1268046"/>
            <a:ext cx="3599731" cy="2260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3A20C-61CB-43A2-9B8C-98B81A84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590" y="4031170"/>
            <a:ext cx="6838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0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6709-0960-4067-9B38-0D1FEBDD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>
            <a:normAutofit/>
          </a:bodyPr>
          <a:lstStyle/>
          <a:p>
            <a:r>
              <a:rPr lang="en-US" dirty="0"/>
              <a:t>Modulo HUB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6E019F-CE16-4607-A0DC-3B6FA8865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módulo “hub” contém todas as funções principais para interagir com o Hub do SPIKE Prime.</a:t>
            </a:r>
          </a:p>
          <a:p>
            <a:r>
              <a:rPr lang="pt-BR" dirty="0"/>
              <a:t>Para acessar este módulo, você primeiro deve importa-lo. Digite “import hub” no prompt do MycroPython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Uma vez que você tenha importado o Hub você pode explorar um pouco das possibilidades usando o recurso de “auto completar”. Digite “hub.” (certifique-se de inserir o ponto) e depois aperte a tecla Tab.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3267E-2348-407D-810B-CEFBF19B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9519D-A7BF-4908-A147-F1BC5406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326361"/>
            <a:ext cx="770468" cy="365125"/>
          </a:xfrm>
        </p:spPr>
        <p:txBody>
          <a:bodyPr/>
          <a:lstStyle/>
          <a:p>
            <a:fld id="{BBD74847-7BE4-4E4D-8159-51DF7B93C61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3C7E8-8D09-4195-B4DB-1B1DD97B2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" b="56681"/>
          <a:stretch/>
        </p:blipFill>
        <p:spPr>
          <a:xfrm>
            <a:off x="1906936" y="2713371"/>
            <a:ext cx="5327883" cy="5509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A9911A-0095-4327-9CD7-D82B3F1F7DFB}"/>
              </a:ext>
            </a:extLst>
          </p:cNvPr>
          <p:cNvSpPr/>
          <p:nvPr/>
        </p:nvSpPr>
        <p:spPr>
          <a:xfrm>
            <a:off x="1672399" y="4544124"/>
            <a:ext cx="5751576" cy="15666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hub.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__class__       __name__        __version__     BT_VCP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Image           USB_VCP         battery         ble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bluetooth       button          display         info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led             motion          port            power_off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sound           status          supervision     temperature</a:t>
            </a:r>
          </a:p>
        </p:txBody>
      </p:sp>
    </p:spTree>
    <p:extLst>
      <p:ext uri="{BB962C8B-B14F-4D97-AF65-F5344CB8AC3E}">
        <p14:creationId xmlns:p14="http://schemas.microsoft.com/office/powerpoint/2010/main" val="239952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D9CC-630F-4BEB-B96C-5074B56D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Comando de ajuda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FA09-3B87-4CBC-99CC-F0343D6A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MycroPython no bloco também dispõe de uma ferramenta de ajuda limitada. Para  acessa-la, digite “help()”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3359-5880-44F0-A906-D844CDA8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4B257-1BF2-4F84-890B-51FFE89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21260-126F-4DB0-9A60-1A9A0C80F6F4}"/>
              </a:ext>
            </a:extLst>
          </p:cNvPr>
          <p:cNvSpPr/>
          <p:nvPr/>
        </p:nvSpPr>
        <p:spPr>
          <a:xfrm>
            <a:off x="1475634" y="1916514"/>
            <a:ext cx="6190488" cy="3529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help()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Welcome to MicroPython!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online help please visit http://micropython.org/help/.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Quick overview of commands for the board: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hub.info()    -- print some general information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hub.status()  -- print sensor data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Control commands: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CTRL-A        -- on a blank line, enter raw REPL mode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CTRL-B        -- on a blank line, enter normal REPL mode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CTRL-C        -- interrupt a running program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CTRL-D        -- on a blank line, do a soft reset of the board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CTRL-E        -- on a blank line, enter paste mode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further help on a specific object, type help(obj)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a list of available modules, type help('modules')</a:t>
            </a:r>
          </a:p>
        </p:txBody>
      </p:sp>
    </p:spTree>
    <p:extLst>
      <p:ext uri="{BB962C8B-B14F-4D97-AF65-F5344CB8AC3E}">
        <p14:creationId xmlns:p14="http://schemas.microsoft.com/office/powerpoint/2010/main" val="397199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D9CC-630F-4BEB-B96C-5074B56D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Outros módulos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FA09-3B87-4CBC-99CC-F0343D6A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Digite o comando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help(‘modules‘) (</a:t>
            </a:r>
            <a:r>
              <a:rPr lang="pt-BR" dirty="0">
                <a:latin typeface="+mj-lt"/>
                <a:cs typeface="Courier New" panose="02070309020205020404" pitchFamily="49" charset="0"/>
              </a:rPr>
              <a:t>Certifique-se de usar as aspas)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provem uma lista de módulos disponíveis no SPIKE Prime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03359-5880-44F0-A906-D844CDA8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 (Last edit: 1/17/2020)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4B257-1BF2-4F84-890B-51FFE89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21260-126F-4DB0-9A60-1A9A0C80F6F4}"/>
              </a:ext>
            </a:extLst>
          </p:cNvPr>
          <p:cNvSpPr/>
          <p:nvPr/>
        </p:nvSpPr>
        <p:spPr>
          <a:xfrm>
            <a:off x="1453448" y="1600200"/>
            <a:ext cx="6190488" cy="26426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help('modules')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__main__          heapq             struct            umachine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_onewire          hub               sys               uos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array             io                time              urandom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binascii          json              ubinascii         ure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builtins          machine           ucollections      uselect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cmath             math              uctypes           ustruct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collections       micropython       uerrno            utime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errno             os                uhashlib          utimeq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firmware          random            uheapq            uzlib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gc                re                uio               zlib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hashlib           select            ujson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Plus any modules on the filesystem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777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</TotalTime>
  <Words>1313</Words>
  <Application>Microsoft Office PowerPoint</Application>
  <PresentationFormat>Apresentação na tela (4:3)</PresentationFormat>
  <Paragraphs>156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Gill Sans MT</vt:lpstr>
      <vt:lpstr>Helvetica Neue</vt:lpstr>
      <vt:lpstr>Wingdings 2</vt:lpstr>
      <vt:lpstr>Dividend</vt:lpstr>
      <vt:lpstr>Micropython no Spike Prime</vt:lpstr>
      <vt:lpstr>Objetivos</vt:lpstr>
      <vt:lpstr>Passo 1: Conexão (windows)</vt:lpstr>
      <vt:lpstr>Passo 1: Conexão (Debian GNU/Linux)</vt:lpstr>
      <vt:lpstr>Passo 1: Conexão (MAC OS X)</vt:lpstr>
      <vt:lpstr>Passo 2</vt:lpstr>
      <vt:lpstr>Modulo HUB</vt:lpstr>
      <vt:lpstr>Comando de ajuda</vt:lpstr>
      <vt:lpstr>Outros módulos</vt:lpstr>
      <vt:lpstr>Other Modules/Libraries</vt:lpstr>
      <vt:lpstr>Desafio 1: Olá mundo</vt:lpstr>
      <vt:lpstr>Desafio 1: Olá mundo</vt:lpstr>
      <vt:lpstr>CRéDIToS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Lucas Colonna</cp:lastModifiedBy>
  <cp:revision>147</cp:revision>
  <dcterms:created xsi:type="dcterms:W3CDTF">2016-07-04T02:35:12Z</dcterms:created>
  <dcterms:modified xsi:type="dcterms:W3CDTF">2020-06-22T18:30:18Z</dcterms:modified>
</cp:coreProperties>
</file>